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44" r:id="rId2"/>
    <p:sldId id="345" r:id="rId3"/>
    <p:sldId id="351" r:id="rId4"/>
    <p:sldId id="352" r:id="rId5"/>
    <p:sldId id="353" r:id="rId6"/>
    <p:sldId id="343" r:id="rId7"/>
    <p:sldId id="341" r:id="rId8"/>
    <p:sldId id="349" r:id="rId9"/>
    <p:sldId id="350" r:id="rId10"/>
    <p:sldId id="335" r:id="rId11"/>
    <p:sldId id="340" r:id="rId12"/>
    <p:sldId id="333" r:id="rId13"/>
    <p:sldId id="334" r:id="rId14"/>
    <p:sldId id="337" r:id="rId15"/>
    <p:sldId id="339" r:id="rId16"/>
    <p:sldId id="326" r:id="rId17"/>
    <p:sldId id="327" r:id="rId18"/>
    <p:sldId id="328" r:id="rId19"/>
    <p:sldId id="329" r:id="rId20"/>
    <p:sldId id="336" r:id="rId21"/>
    <p:sldId id="338" r:id="rId22"/>
    <p:sldId id="324" r:id="rId23"/>
    <p:sldId id="325" r:id="rId24"/>
    <p:sldId id="331" r:id="rId25"/>
    <p:sldId id="346" r:id="rId26"/>
    <p:sldId id="330" r:id="rId27"/>
    <p:sldId id="347" r:id="rId28"/>
    <p:sldId id="321" r:id="rId29"/>
    <p:sldId id="348" r:id="rId30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lide1">
            <a:extLst>
              <a:ext uri="{FF2B5EF4-FFF2-40B4-BE49-F238E27FC236}">
                <a16:creationId xmlns:a16="http://schemas.microsoft.com/office/drawing/2014/main" id="{67DA9A1E-4B01-F694-11AD-65F21F532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D8E2B1-9542-9B5D-6FBC-6D397221924A}"/>
              </a:ext>
            </a:extLst>
          </p:cNvPr>
          <p:cNvSpPr txBox="1"/>
          <p:nvPr/>
        </p:nvSpPr>
        <p:spPr>
          <a:xfrm>
            <a:off x="181066" y="1056946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EK | EKMAN</a:t>
            </a:r>
          </a:p>
        </p:txBody>
      </p:sp>
    </p:spTree>
    <p:extLst>
      <p:ext uri="{BB962C8B-B14F-4D97-AF65-F5344CB8AC3E}">
        <p14:creationId xmlns:p14="http://schemas.microsoft.com/office/powerpoint/2010/main" val="39763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ide1">
            <a:extLst>
              <a:ext uri="{FF2B5EF4-FFF2-40B4-BE49-F238E27FC236}">
                <a16:creationId xmlns:a16="http://schemas.microsoft.com/office/drawing/2014/main" id="{68E2F9F9-F718-4FD4-4D23-87E2897F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3F5C09-05E7-E16F-D1E2-C85114BDE6F4}"/>
              </a:ext>
            </a:extLst>
          </p:cNvPr>
          <p:cNvSpPr txBox="1"/>
          <p:nvPr/>
        </p:nvSpPr>
        <p:spPr>
          <a:xfrm>
            <a:off x="110704" y="1021088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FFFFFF"/>
                </a:solidFill>
                <a:effectLst/>
                <a:latin typeface="Futura PT W01 Light"/>
              </a:rPr>
              <a:t>GISELLE</a:t>
            </a:r>
          </a:p>
        </p:txBody>
      </p:sp>
    </p:spTree>
    <p:extLst>
      <p:ext uri="{BB962C8B-B14F-4D97-AF65-F5344CB8AC3E}">
        <p14:creationId xmlns:p14="http://schemas.microsoft.com/office/powerpoint/2010/main" val="213716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80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Tänzer, angezogen enthält.&#10;&#10;Automatisch generierte Beschreibung">
            <a:extLst>
              <a:ext uri="{FF2B5EF4-FFF2-40B4-BE49-F238E27FC236}">
                <a16:creationId xmlns:a16="http://schemas.microsoft.com/office/drawing/2014/main" id="{470C56E4-F3C4-D089-24FE-E3FBD4A40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17A034-024D-CB76-6080-4C15A754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r="10375" b="2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unkel, Nacht enthält.&#10;&#10;Automatisch generierte Beschreibung">
            <a:extLst>
              <a:ext uri="{FF2B5EF4-FFF2-40B4-BE49-F238E27FC236}">
                <a16:creationId xmlns:a16="http://schemas.microsoft.com/office/drawing/2014/main" id="{0C141431-5A19-416E-1BE3-6FC29E1469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2690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Outdoorobjekt, Linie enthält.&#10;&#10;Automatisch generierte Beschreibung">
            <a:extLst>
              <a:ext uri="{FF2B5EF4-FFF2-40B4-BE49-F238E27FC236}">
                <a16:creationId xmlns:a16="http://schemas.microsoft.com/office/drawing/2014/main" id="{4749FA73-9A82-28C2-1A77-5A6ED5ECBA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3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Tänzer, Gruppe, mehrere enthält.&#10;&#10;Automatisch generierte Beschreibung">
            <a:extLst>
              <a:ext uri="{FF2B5EF4-FFF2-40B4-BE49-F238E27FC236}">
                <a16:creationId xmlns:a16="http://schemas.microsoft.com/office/drawing/2014/main" id="{E2B3F06E-2F43-3EF8-15D7-512F6B78D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8A5FFA-1099-6A34-DC73-ECB772C79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A6B18B5E-005A-70F2-71B2-F277BD614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Boden, Sport, Tänzer, drinnen enthält.&#10;&#10;Automatisch generierte Beschreibung">
            <a:extLst>
              <a:ext uri="{FF2B5EF4-FFF2-40B4-BE49-F238E27FC236}">
                <a16:creationId xmlns:a16="http://schemas.microsoft.com/office/drawing/2014/main" id="{745C4963-93CB-84DF-9991-289B6E1717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3" r="2" b="123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906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ide1">
            <a:extLst>
              <a:ext uri="{FF2B5EF4-FFF2-40B4-BE49-F238E27FC236}">
                <a16:creationId xmlns:a16="http://schemas.microsoft.com/office/drawing/2014/main" id="{A86ACDBC-0B6D-7C50-F950-1C1BC4E8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FDFB83D-4189-D47F-4262-67D1C8EC3E6C}"/>
              </a:ext>
            </a:extLst>
          </p:cNvPr>
          <p:cNvSpPr txBox="1"/>
          <p:nvPr/>
        </p:nvSpPr>
        <p:spPr>
          <a:xfrm>
            <a:off x="109348" y="952500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SLEEPING BEAUTY</a:t>
            </a:r>
          </a:p>
        </p:txBody>
      </p:sp>
    </p:spTree>
    <p:extLst>
      <p:ext uri="{BB962C8B-B14F-4D97-AF65-F5344CB8AC3E}">
        <p14:creationId xmlns:p14="http://schemas.microsoft.com/office/powerpoint/2010/main" val="3922593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40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aum, draußen, Schnee enthält.&#10;&#10;Automatisch generierte Beschreibung">
            <a:extLst>
              <a:ext uri="{FF2B5EF4-FFF2-40B4-BE49-F238E27FC236}">
                <a16:creationId xmlns:a16="http://schemas.microsoft.com/office/drawing/2014/main" id="{FE5FC30A-4044-79B7-7184-B0459457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8" b="-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innen, Person, Sport, Tänzer enthält.&#10;&#10;Automatisch generierte Beschreibung">
            <a:extLst>
              <a:ext uri="{FF2B5EF4-FFF2-40B4-BE49-F238E27FC236}">
                <a16:creationId xmlns:a16="http://schemas.microsoft.com/office/drawing/2014/main" id="{59C05541-CCB1-0338-0691-AB8ADB71C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hase, Szene enthält.&#10;&#10;Automatisch generierte Beschreibung">
            <a:extLst>
              <a:ext uri="{FF2B5EF4-FFF2-40B4-BE49-F238E27FC236}">
                <a16:creationId xmlns:a16="http://schemas.microsoft.com/office/drawing/2014/main" id="{7BE3B1B4-D892-8F65-E72D-30985B36B7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Sport enthält.&#10;&#10;Automatisch generierte Beschreibung">
            <a:extLst>
              <a:ext uri="{FF2B5EF4-FFF2-40B4-BE49-F238E27FC236}">
                <a16:creationId xmlns:a16="http://schemas.microsoft.com/office/drawing/2014/main" id="{462CF00A-0E90-1909-0D9C-02CBD2860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68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port, Person, Tänzer, draußen enthält.&#10;&#10;Automatisch generierte Beschreibung">
            <a:extLst>
              <a:ext uri="{FF2B5EF4-FFF2-40B4-BE49-F238E27FC236}">
                <a16:creationId xmlns:a16="http://schemas.microsoft.com/office/drawing/2014/main" id="{52EBC1BD-3986-DC66-E5D5-67EFC97D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r="-2" b="762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3" name="Grafik 2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03C75B34-8E9F-1F2C-D5E8-05C7B0A02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ausgestaltet, festlegen, Möbel, Altar enthält.&#10;&#10;Automatisch generierte Beschreibung">
            <a:extLst>
              <a:ext uri="{FF2B5EF4-FFF2-40B4-BE49-F238E27FC236}">
                <a16:creationId xmlns:a16="http://schemas.microsoft.com/office/drawing/2014/main" id="{67A796F6-6C2B-9CE8-3248-9E54E1436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r="-2" b="12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5B0C09-FADE-3C59-7461-F71204A6B9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3" b="2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502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B1A9E19F-F72F-BA7A-457C-1170E2D2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5598641C-B92F-A2EA-9F12-BB7AAAC1D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drinnen, Mädchen enthält.&#10;&#10;Automatisch generierte Beschreibung">
            <a:extLst>
              <a:ext uri="{FF2B5EF4-FFF2-40B4-BE49-F238E27FC236}">
                <a16:creationId xmlns:a16="http://schemas.microsoft.com/office/drawing/2014/main" id="{36442D66-8036-CC02-4D7E-5A6749042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752B03-5652-B441-D374-A145AF11C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 r="2" b="6351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2605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8A5404F2-59F6-D497-2BA7-2403AB554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Tänzer, Person, draußen, Sport enthält.&#10;&#10;Automatisch generierte Beschreibung">
            <a:extLst>
              <a:ext uri="{FF2B5EF4-FFF2-40B4-BE49-F238E27FC236}">
                <a16:creationId xmlns:a16="http://schemas.microsoft.com/office/drawing/2014/main" id="{A724A3C1-7277-E727-08CC-5691A1EA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9C665895-BE56-10EC-DBC6-CFAEA736A5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" r="2059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Altar, Andachtsstätte, ausgestaltet, Menge enthält.&#10;&#10;Automatisch generierte Beschreibung">
            <a:extLst>
              <a:ext uri="{FF2B5EF4-FFF2-40B4-BE49-F238E27FC236}">
                <a16:creationId xmlns:a16="http://schemas.microsoft.com/office/drawing/2014/main" id="{CD5DC13E-86A5-A2C9-634D-93B1798DD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295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webe enthält.&#10;&#10;Automatisch generierte Beschreibung">
            <a:extLst>
              <a:ext uri="{FF2B5EF4-FFF2-40B4-BE49-F238E27FC236}">
                <a16:creationId xmlns:a16="http://schemas.microsoft.com/office/drawing/2014/main" id="{EA07C4C0-B417-9F09-6328-9AA7E15A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35FD81F-296E-5130-79A5-FDA8A48FC549}"/>
              </a:ext>
            </a:extLst>
          </p:cNvPr>
          <p:cNvSpPr txBox="1"/>
          <p:nvPr/>
        </p:nvSpPr>
        <p:spPr>
          <a:xfrm>
            <a:off x="0" y="1030051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DON QUIXOTE</a:t>
            </a:r>
          </a:p>
        </p:txBody>
      </p:sp>
    </p:spTree>
    <p:extLst>
      <p:ext uri="{BB962C8B-B14F-4D97-AF65-F5344CB8AC3E}">
        <p14:creationId xmlns:p14="http://schemas.microsoft.com/office/powerpoint/2010/main" val="27289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15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änzer, Phase enthält.&#10;&#10;Automatisch generierte Beschreibung">
            <a:extLst>
              <a:ext uri="{FF2B5EF4-FFF2-40B4-BE49-F238E27FC236}">
                <a16:creationId xmlns:a16="http://schemas.microsoft.com/office/drawing/2014/main" id="{C68BAC4A-3D6C-24A7-C110-023724F7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Baum enthält.&#10;&#10;Automatisch generierte Beschreibung">
            <a:extLst>
              <a:ext uri="{FF2B5EF4-FFF2-40B4-BE49-F238E27FC236}">
                <a16:creationId xmlns:a16="http://schemas.microsoft.com/office/drawing/2014/main" id="{7D0BF477-EB74-4558-D77D-EB58E3EA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6" r="-2" b="114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C007EDE5-7CB0-BACF-DB4F-1E16F165D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r="2628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792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531E284F-06D3-95EE-8497-510990A49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Person, Phase, Szene, blau enthält.&#10;&#10;Automatisch generierte Beschreibung">
            <a:extLst>
              <a:ext uri="{FF2B5EF4-FFF2-40B4-BE49-F238E27FC236}">
                <a16:creationId xmlns:a16="http://schemas.microsoft.com/office/drawing/2014/main" id="{2358FD70-FAD0-EE4F-1821-08F4536DC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3" r="-2" b="237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17B95345-7D06-ABE8-032F-6D152897DF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r="5083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750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C4983E-75AE-5174-D6AB-65E2D12B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27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045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A291-3ADB-908F-7E9C-85DE8472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6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816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F1C53-C10D-5C45-E8ED-1DC6B8E82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95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35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20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6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41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lide1">
            <a:extLst>
              <a:ext uri="{FF2B5EF4-FFF2-40B4-BE49-F238E27FC236}">
                <a16:creationId xmlns:a16="http://schemas.microsoft.com/office/drawing/2014/main" id="{328331E6-A753-768F-75B7-8168352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5C87A5A-ED73-2D39-B6DF-9626E910BB9D}"/>
              </a:ext>
            </a:extLst>
          </p:cNvPr>
          <p:cNvSpPr txBox="1"/>
          <p:nvPr/>
        </p:nvSpPr>
        <p:spPr>
          <a:xfrm>
            <a:off x="145677" y="1101770"/>
            <a:ext cx="4953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FFFFFF"/>
                </a:solidFill>
                <a:effectLst/>
                <a:latin typeface="Futura PT W01 Light"/>
              </a:rPr>
              <a:t>SWAN LAKE</a:t>
            </a:r>
          </a:p>
        </p:txBody>
      </p:sp>
    </p:spTree>
    <p:extLst>
      <p:ext uri="{BB962C8B-B14F-4D97-AF65-F5344CB8AC3E}">
        <p14:creationId xmlns:p14="http://schemas.microsoft.com/office/powerpoint/2010/main" val="20533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45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port, draußen, Tänzer enthält.&#10;&#10;Automatisch generierte Beschreibung">
            <a:extLst>
              <a:ext uri="{FF2B5EF4-FFF2-40B4-BE49-F238E27FC236}">
                <a16:creationId xmlns:a16="http://schemas.microsoft.com/office/drawing/2014/main" id="{992B3952-E9CD-4C30-33E7-3A817BF5F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" b="1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Linie enthält.&#10;&#10;Automatisch generierte Beschreibung">
            <a:extLst>
              <a:ext uri="{FF2B5EF4-FFF2-40B4-BE49-F238E27FC236}">
                <a16:creationId xmlns:a16="http://schemas.microsoft.com/office/drawing/2014/main" id="{3864CA3A-17C2-B5DD-B773-E1FDC8EEA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r="7108" b="-1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8FC160-536E-F4CA-5E50-922C76C879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038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Hohltiere, Hydrozoen, mehrere enthält.&#10;&#10;Automatisch generierte Beschreibung">
            <a:extLst>
              <a:ext uri="{FF2B5EF4-FFF2-40B4-BE49-F238E27FC236}">
                <a16:creationId xmlns:a16="http://schemas.microsoft.com/office/drawing/2014/main" id="{C5C59274-4783-152F-BF84-CDF80AB7E8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" r="3758" b="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894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15CFDD1D-B30F-8CBE-20AE-E58B2437C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05E553-58D7-7A2C-7E90-FBB786BED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, gehen, Personen, Tänzer enthält.&#10;&#10;Automatisch generierte Beschreibung">
            <a:extLst>
              <a:ext uri="{FF2B5EF4-FFF2-40B4-BE49-F238E27FC236}">
                <a16:creationId xmlns:a16="http://schemas.microsoft.com/office/drawing/2014/main" id="{659CE9D6-D54F-E2E9-DB12-E761DA84D7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r="30372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919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</Words>
  <Application>Microsoft Office PowerPoint</Application>
  <PresentationFormat>A4-Papier (210 x 297 mm)</PresentationFormat>
  <Paragraphs>5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Futura PT W01 Light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131</cp:revision>
  <cp:lastPrinted>2022-12-28T07:38:01Z</cp:lastPrinted>
  <dcterms:created xsi:type="dcterms:W3CDTF">2022-11-07T20:45:57Z</dcterms:created>
  <dcterms:modified xsi:type="dcterms:W3CDTF">2023-02-03T19:15:24Z</dcterms:modified>
</cp:coreProperties>
</file>